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2C6B6F-CD1D-405F-864A-B36A32144252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</dgm:pt>
    <dgm:pt modelId="{E2AC32BC-3CBB-4631-A9C6-5C15C207A602}">
      <dgm:prSet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Взаимодействие классных руководителей</a:t>
          </a:r>
          <a:endParaRPr lang="ru-RU" b="1" dirty="0">
            <a:solidFill>
              <a:srgbClr val="FF0000"/>
            </a:solidFill>
          </a:endParaRPr>
        </a:p>
      </dgm:t>
    </dgm:pt>
    <dgm:pt modelId="{AF51A04C-AA3A-4CAF-A404-06571115A1A0}" type="parTrans" cxnId="{EEB4F0D2-22B0-4D61-ACBD-FA0D803989AD}">
      <dgm:prSet/>
      <dgm:spPr/>
      <dgm:t>
        <a:bodyPr/>
        <a:lstStyle/>
        <a:p>
          <a:endParaRPr lang="ru-RU"/>
        </a:p>
      </dgm:t>
    </dgm:pt>
    <dgm:pt modelId="{D06D1BF6-EAF6-492C-9AE5-11E74A6F490B}" type="sibTrans" cxnId="{EEB4F0D2-22B0-4D61-ACBD-FA0D803989AD}">
      <dgm:prSet/>
      <dgm:spPr/>
      <dgm:t>
        <a:bodyPr/>
        <a:lstStyle/>
        <a:p>
          <a:endParaRPr lang="ru-RU"/>
        </a:p>
      </dgm:t>
    </dgm:pt>
    <dgm:pt modelId="{6F487462-4769-4BE1-A330-3C8D900291DB}">
      <dgm:prSet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Работа с родителями</a:t>
          </a:r>
          <a:endParaRPr lang="ru-RU" dirty="0">
            <a:solidFill>
              <a:srgbClr val="FF0000"/>
            </a:solidFill>
          </a:endParaRPr>
        </a:p>
      </dgm:t>
    </dgm:pt>
    <dgm:pt modelId="{F2F911AA-A8F7-47D2-B5DB-F652D64EE28A}" type="parTrans" cxnId="{EDA013FD-E160-4161-A0DE-BEF3451BA878}">
      <dgm:prSet/>
      <dgm:spPr/>
      <dgm:t>
        <a:bodyPr/>
        <a:lstStyle/>
        <a:p>
          <a:endParaRPr lang="ru-RU"/>
        </a:p>
      </dgm:t>
    </dgm:pt>
    <dgm:pt modelId="{83B17845-EB42-49BB-A473-EDE06786F44A}" type="sibTrans" cxnId="{EDA013FD-E160-4161-A0DE-BEF3451BA878}">
      <dgm:prSet/>
      <dgm:spPr/>
      <dgm:t>
        <a:bodyPr/>
        <a:lstStyle/>
        <a:p>
          <a:endParaRPr lang="ru-RU"/>
        </a:p>
      </dgm:t>
    </dgm:pt>
    <dgm:pt modelId="{801ADCEE-881F-4D59-88B7-0CD721EE3816}">
      <dgm:prSet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Работа с учителями предметникам</a:t>
          </a:r>
          <a:endParaRPr lang="ru-RU" dirty="0">
            <a:solidFill>
              <a:srgbClr val="FF0000"/>
            </a:solidFill>
          </a:endParaRPr>
        </a:p>
      </dgm:t>
    </dgm:pt>
    <dgm:pt modelId="{70B2BE8E-2D42-4135-B4AC-EEAFE7120A57}" type="parTrans" cxnId="{54A108DE-4FB2-4C20-889A-2F7CE5DE8868}">
      <dgm:prSet/>
      <dgm:spPr/>
      <dgm:t>
        <a:bodyPr/>
        <a:lstStyle/>
        <a:p>
          <a:endParaRPr lang="ru-RU"/>
        </a:p>
      </dgm:t>
    </dgm:pt>
    <dgm:pt modelId="{067432AD-7534-437F-8420-B0264D5FBFF5}" type="sibTrans" cxnId="{54A108DE-4FB2-4C20-889A-2F7CE5DE8868}">
      <dgm:prSet/>
      <dgm:spPr/>
      <dgm:t>
        <a:bodyPr/>
        <a:lstStyle/>
        <a:p>
          <a:endParaRPr lang="ru-RU"/>
        </a:p>
      </dgm:t>
    </dgm:pt>
    <dgm:pt modelId="{16DD094D-55B5-45D3-BF83-430BE0C7F1D4}" type="pres">
      <dgm:prSet presAssocID="{232C6B6F-CD1D-405F-864A-B36A32144252}" presName="compositeShape" presStyleCnt="0">
        <dgm:presLayoutVars>
          <dgm:dir/>
          <dgm:resizeHandles/>
        </dgm:presLayoutVars>
      </dgm:prSet>
      <dgm:spPr/>
    </dgm:pt>
    <dgm:pt modelId="{47BB5AFB-3E15-4038-A9A5-D9ED79040C7E}" type="pres">
      <dgm:prSet presAssocID="{232C6B6F-CD1D-405F-864A-B36A32144252}" presName="pyramid" presStyleLbl="node1" presStyleIdx="0" presStyleCnt="1" custLinFactNeighborX="9970" custLinFactNeighborY="58966"/>
      <dgm:spPr/>
    </dgm:pt>
    <dgm:pt modelId="{A7FB5BAF-D7D7-4846-9086-5BBD39D37410}" type="pres">
      <dgm:prSet presAssocID="{232C6B6F-CD1D-405F-864A-B36A32144252}" presName="theList" presStyleCnt="0"/>
      <dgm:spPr/>
    </dgm:pt>
    <dgm:pt modelId="{D30A6BFE-F9D4-43C3-9274-BFD201F70792}" type="pres">
      <dgm:prSet presAssocID="{E2AC32BC-3CBB-4631-A9C6-5C15C207A602}" presName="aNode" presStyleLbl="fgAcc1" presStyleIdx="0" presStyleCnt="3" custAng="0" custScaleX="1265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346413-C2D3-41B5-8262-41D71151C55A}" type="pres">
      <dgm:prSet presAssocID="{E2AC32BC-3CBB-4631-A9C6-5C15C207A602}" presName="aSpace" presStyleCnt="0"/>
      <dgm:spPr/>
    </dgm:pt>
    <dgm:pt modelId="{565D996F-397E-4930-A485-BBD3EAE6E7A4}" type="pres">
      <dgm:prSet presAssocID="{6F487462-4769-4BE1-A330-3C8D900291DB}" presName="aNode" presStyleLbl="fgAcc1" presStyleIdx="1" presStyleCnt="3" custScaleX="1322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EF25FC-2A47-4FDF-A9CE-3F36292147F1}" type="pres">
      <dgm:prSet presAssocID="{6F487462-4769-4BE1-A330-3C8D900291DB}" presName="aSpace" presStyleCnt="0"/>
      <dgm:spPr/>
    </dgm:pt>
    <dgm:pt modelId="{B95E6723-25D5-496C-A0D1-BC396FC41718}" type="pres">
      <dgm:prSet presAssocID="{801ADCEE-881F-4D59-88B7-0CD721EE3816}" presName="aNode" presStyleLbl="fgAcc1" presStyleIdx="2" presStyleCnt="3" custScaleX="13682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732544-7224-4628-A6C4-820F46E6CE31}" type="pres">
      <dgm:prSet presAssocID="{801ADCEE-881F-4D59-88B7-0CD721EE3816}" presName="aSpace" presStyleCnt="0"/>
      <dgm:spPr/>
    </dgm:pt>
  </dgm:ptLst>
  <dgm:cxnLst>
    <dgm:cxn modelId="{86CAAF91-2CD5-400E-9BFE-D18F997CB8C0}" type="presOf" srcId="{E2AC32BC-3CBB-4631-A9C6-5C15C207A602}" destId="{D30A6BFE-F9D4-43C3-9274-BFD201F70792}" srcOrd="0" destOrd="0" presId="urn:microsoft.com/office/officeart/2005/8/layout/pyramid2"/>
    <dgm:cxn modelId="{54A108DE-4FB2-4C20-889A-2F7CE5DE8868}" srcId="{232C6B6F-CD1D-405F-864A-B36A32144252}" destId="{801ADCEE-881F-4D59-88B7-0CD721EE3816}" srcOrd="2" destOrd="0" parTransId="{70B2BE8E-2D42-4135-B4AC-EEAFE7120A57}" sibTransId="{067432AD-7534-437F-8420-B0264D5FBFF5}"/>
    <dgm:cxn modelId="{EEB4F0D2-22B0-4D61-ACBD-FA0D803989AD}" srcId="{232C6B6F-CD1D-405F-864A-B36A32144252}" destId="{E2AC32BC-3CBB-4631-A9C6-5C15C207A602}" srcOrd="0" destOrd="0" parTransId="{AF51A04C-AA3A-4CAF-A404-06571115A1A0}" sibTransId="{D06D1BF6-EAF6-492C-9AE5-11E74A6F490B}"/>
    <dgm:cxn modelId="{4254DFAF-0F89-4E3E-B312-254A420D425E}" type="presOf" srcId="{232C6B6F-CD1D-405F-864A-B36A32144252}" destId="{16DD094D-55B5-45D3-BF83-430BE0C7F1D4}" srcOrd="0" destOrd="0" presId="urn:microsoft.com/office/officeart/2005/8/layout/pyramid2"/>
    <dgm:cxn modelId="{B77BD75E-AA3E-4523-AE76-0DF8CE2C23C3}" type="presOf" srcId="{801ADCEE-881F-4D59-88B7-0CD721EE3816}" destId="{B95E6723-25D5-496C-A0D1-BC396FC41718}" srcOrd="0" destOrd="0" presId="urn:microsoft.com/office/officeart/2005/8/layout/pyramid2"/>
    <dgm:cxn modelId="{B890B6D8-A9FC-45A3-9715-52E7C4257EAB}" type="presOf" srcId="{6F487462-4769-4BE1-A330-3C8D900291DB}" destId="{565D996F-397E-4930-A485-BBD3EAE6E7A4}" srcOrd="0" destOrd="0" presId="urn:microsoft.com/office/officeart/2005/8/layout/pyramid2"/>
    <dgm:cxn modelId="{EDA013FD-E160-4161-A0DE-BEF3451BA878}" srcId="{232C6B6F-CD1D-405F-864A-B36A32144252}" destId="{6F487462-4769-4BE1-A330-3C8D900291DB}" srcOrd="1" destOrd="0" parTransId="{F2F911AA-A8F7-47D2-B5DB-F652D64EE28A}" sibTransId="{83B17845-EB42-49BB-A473-EDE06786F44A}"/>
    <dgm:cxn modelId="{4B6F612F-46CF-43FD-A4D7-48AD42EBDF3B}" type="presParOf" srcId="{16DD094D-55B5-45D3-BF83-430BE0C7F1D4}" destId="{47BB5AFB-3E15-4038-A9A5-D9ED79040C7E}" srcOrd="0" destOrd="0" presId="urn:microsoft.com/office/officeart/2005/8/layout/pyramid2"/>
    <dgm:cxn modelId="{33F56CD5-F635-4404-AB6E-A4EB0C40FAE6}" type="presParOf" srcId="{16DD094D-55B5-45D3-BF83-430BE0C7F1D4}" destId="{A7FB5BAF-D7D7-4846-9086-5BBD39D37410}" srcOrd="1" destOrd="0" presId="urn:microsoft.com/office/officeart/2005/8/layout/pyramid2"/>
    <dgm:cxn modelId="{A2778DE6-9384-4228-A4E0-242BFE3D6BCB}" type="presParOf" srcId="{A7FB5BAF-D7D7-4846-9086-5BBD39D37410}" destId="{D30A6BFE-F9D4-43C3-9274-BFD201F70792}" srcOrd="0" destOrd="0" presId="urn:microsoft.com/office/officeart/2005/8/layout/pyramid2"/>
    <dgm:cxn modelId="{3D53C3D1-8F96-4DC1-A689-550E87723945}" type="presParOf" srcId="{A7FB5BAF-D7D7-4846-9086-5BBD39D37410}" destId="{FA346413-C2D3-41B5-8262-41D71151C55A}" srcOrd="1" destOrd="0" presId="urn:microsoft.com/office/officeart/2005/8/layout/pyramid2"/>
    <dgm:cxn modelId="{D1FE8810-B99A-43FA-A167-268F17F67F9A}" type="presParOf" srcId="{A7FB5BAF-D7D7-4846-9086-5BBD39D37410}" destId="{565D996F-397E-4930-A485-BBD3EAE6E7A4}" srcOrd="2" destOrd="0" presId="urn:microsoft.com/office/officeart/2005/8/layout/pyramid2"/>
    <dgm:cxn modelId="{63B6163A-E32C-4A6A-9ADA-2E27785A30A1}" type="presParOf" srcId="{A7FB5BAF-D7D7-4846-9086-5BBD39D37410}" destId="{ABEF25FC-2A47-4FDF-A9CE-3F36292147F1}" srcOrd="3" destOrd="0" presId="urn:microsoft.com/office/officeart/2005/8/layout/pyramid2"/>
    <dgm:cxn modelId="{732B6811-27EF-496A-A2C7-90B9659BD906}" type="presParOf" srcId="{A7FB5BAF-D7D7-4846-9086-5BBD39D37410}" destId="{B95E6723-25D5-496C-A0D1-BC396FC41718}" srcOrd="4" destOrd="0" presId="urn:microsoft.com/office/officeart/2005/8/layout/pyramid2"/>
    <dgm:cxn modelId="{5DB1CEFA-7F8A-431A-A431-EAF1C07F27A7}" type="presParOf" srcId="{A7FB5BAF-D7D7-4846-9086-5BBD39D37410}" destId="{3D732544-7224-4628-A6C4-820F46E6CE31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2AE351F-0E6F-4DC2-82D8-283F6F0A0018}" type="doc">
      <dgm:prSet loTypeId="urn:microsoft.com/office/officeart/2005/8/layout/bList2" loCatId="picture" qsTypeId="urn:microsoft.com/office/officeart/2005/8/quickstyle/simple3" qsCatId="simple" csTypeId="urn:microsoft.com/office/officeart/2005/8/colors/accent1_2" csCatId="accent1" phldr="1"/>
      <dgm:spPr/>
    </dgm:pt>
    <dgm:pt modelId="{AA10126C-271E-45B4-917B-5425EA3A9875}">
      <dgm:prSet phldrT="[Текст]" custT="1"/>
      <dgm:spPr/>
      <dgm:t>
        <a:bodyPr/>
        <a:lstStyle/>
        <a:p>
          <a:r>
            <a:rPr lang="ru-RU" sz="1500" dirty="0" smtClean="0"/>
            <a:t>             </a:t>
          </a:r>
          <a:r>
            <a:rPr lang="ru-RU" sz="2400" dirty="0" smtClean="0">
              <a:solidFill>
                <a:srgbClr val="FF0000"/>
              </a:solidFill>
            </a:rPr>
            <a:t>Успеваемость </a:t>
          </a:r>
        </a:p>
        <a:p>
          <a:r>
            <a:rPr lang="ru-RU" sz="2400" dirty="0" smtClean="0">
              <a:solidFill>
                <a:srgbClr val="FF0000"/>
              </a:solidFill>
            </a:rPr>
            <a:t>                                                              100%</a:t>
          </a:r>
          <a:endParaRPr lang="ru-RU" sz="2400" dirty="0">
            <a:solidFill>
              <a:srgbClr val="FF0000"/>
            </a:solidFill>
          </a:endParaRPr>
        </a:p>
      </dgm:t>
    </dgm:pt>
    <dgm:pt modelId="{F7DFE0AB-F83F-40FA-97D9-C6213967D8D2}" type="parTrans" cxnId="{0C86C706-8F5E-4DD7-8B70-CAD9C4640104}">
      <dgm:prSet/>
      <dgm:spPr/>
      <dgm:t>
        <a:bodyPr/>
        <a:lstStyle/>
        <a:p>
          <a:endParaRPr lang="ru-RU"/>
        </a:p>
      </dgm:t>
    </dgm:pt>
    <dgm:pt modelId="{A051BFA0-5FE9-4EC3-87B8-DCF2A1DF063D}" type="sibTrans" cxnId="{0C86C706-8F5E-4DD7-8B70-CAD9C4640104}">
      <dgm:prSet/>
      <dgm:spPr/>
      <dgm:t>
        <a:bodyPr/>
        <a:lstStyle/>
        <a:p>
          <a:endParaRPr lang="ru-RU"/>
        </a:p>
      </dgm:t>
    </dgm:pt>
    <dgm:pt modelId="{14B6AA42-2762-4726-A394-AE58FC660139}">
      <dgm:prSet phldrT="[Текст]"/>
      <dgm:spPr/>
      <dgm:t>
        <a:bodyPr/>
        <a:lstStyle/>
        <a:p>
          <a:r>
            <a:rPr lang="ru-RU" dirty="0" smtClean="0">
              <a:solidFill>
                <a:schemeClr val="accent3"/>
              </a:solidFill>
            </a:rPr>
            <a:t>       </a:t>
          </a:r>
          <a:r>
            <a:rPr lang="ru-RU" dirty="0" smtClean="0">
              <a:solidFill>
                <a:srgbClr val="FF0000"/>
              </a:solidFill>
            </a:rPr>
            <a:t>Качество</a:t>
          </a:r>
        </a:p>
        <a:p>
          <a:r>
            <a:rPr lang="ru-RU" dirty="0" smtClean="0">
              <a:solidFill>
                <a:srgbClr val="FF0000"/>
              </a:solidFill>
            </a:rPr>
            <a:t>       </a:t>
          </a:r>
        </a:p>
        <a:p>
          <a:r>
            <a:rPr lang="ru-RU" dirty="0" smtClean="0">
              <a:solidFill>
                <a:srgbClr val="FF0000"/>
              </a:solidFill>
            </a:rPr>
            <a:t>         88 %</a:t>
          </a:r>
          <a:endParaRPr lang="ru-RU" dirty="0">
            <a:solidFill>
              <a:srgbClr val="FF0000"/>
            </a:solidFill>
          </a:endParaRPr>
        </a:p>
      </dgm:t>
    </dgm:pt>
    <dgm:pt modelId="{91858BD1-0AD0-4551-9FF4-650F839E21B2}" type="parTrans" cxnId="{E1AA7912-9198-4FC0-A1F7-1766044D371D}">
      <dgm:prSet/>
      <dgm:spPr/>
      <dgm:t>
        <a:bodyPr/>
        <a:lstStyle/>
        <a:p>
          <a:endParaRPr lang="ru-RU"/>
        </a:p>
      </dgm:t>
    </dgm:pt>
    <dgm:pt modelId="{6C9F613B-6AA5-4892-8E43-3F6E64B53B58}" type="sibTrans" cxnId="{E1AA7912-9198-4FC0-A1F7-1766044D371D}">
      <dgm:prSet/>
      <dgm:spPr/>
      <dgm:t>
        <a:bodyPr/>
        <a:lstStyle/>
        <a:p>
          <a:endParaRPr lang="ru-RU"/>
        </a:p>
      </dgm:t>
    </dgm:pt>
    <dgm:pt modelId="{58615EBD-97A8-49CA-BF1B-7AC8D2F6EE8F}">
      <dgm:prSet phldrT="[Текст]"/>
      <dgm:spPr/>
      <dgm:t>
        <a:bodyPr/>
        <a:lstStyle/>
        <a:p>
          <a:r>
            <a:rPr lang="ru-RU" dirty="0" smtClean="0"/>
            <a:t>        </a:t>
          </a:r>
          <a:r>
            <a:rPr lang="ru-RU" dirty="0" smtClean="0">
              <a:solidFill>
                <a:srgbClr val="FF0000"/>
              </a:solidFill>
            </a:rPr>
            <a:t>Досуговая деятельность</a:t>
          </a:r>
        </a:p>
        <a:p>
          <a:r>
            <a:rPr lang="ru-RU" dirty="0" smtClean="0">
              <a:solidFill>
                <a:srgbClr val="FF0000"/>
              </a:solidFill>
            </a:rPr>
            <a:t>         100 %</a:t>
          </a:r>
          <a:endParaRPr lang="ru-RU" dirty="0">
            <a:solidFill>
              <a:srgbClr val="FF0000"/>
            </a:solidFill>
          </a:endParaRPr>
        </a:p>
      </dgm:t>
    </dgm:pt>
    <dgm:pt modelId="{A576BD1B-AD54-4BF8-8EF6-3B1772D9E8B4}" type="parTrans" cxnId="{2CB24845-0AC4-44D7-9ABB-C8A2CCD27719}">
      <dgm:prSet/>
      <dgm:spPr/>
      <dgm:t>
        <a:bodyPr/>
        <a:lstStyle/>
        <a:p>
          <a:endParaRPr lang="ru-RU"/>
        </a:p>
      </dgm:t>
    </dgm:pt>
    <dgm:pt modelId="{49F6AD07-C889-40C7-95E8-2786DEBD44AF}" type="sibTrans" cxnId="{2CB24845-0AC4-44D7-9ABB-C8A2CCD27719}">
      <dgm:prSet/>
      <dgm:spPr/>
      <dgm:t>
        <a:bodyPr/>
        <a:lstStyle/>
        <a:p>
          <a:endParaRPr lang="ru-RU"/>
        </a:p>
      </dgm:t>
    </dgm:pt>
    <dgm:pt modelId="{7F19ADA0-C538-4675-B69F-9C76131CD7FB}" type="pres">
      <dgm:prSet presAssocID="{B2AE351F-0E6F-4DC2-82D8-283F6F0A0018}" presName="diagram" presStyleCnt="0">
        <dgm:presLayoutVars>
          <dgm:dir/>
          <dgm:animLvl val="lvl"/>
          <dgm:resizeHandles val="exact"/>
        </dgm:presLayoutVars>
      </dgm:prSet>
      <dgm:spPr/>
    </dgm:pt>
    <dgm:pt modelId="{F14EF7DE-2D2C-4663-836A-A8CD38A39D4B}" type="pres">
      <dgm:prSet presAssocID="{AA10126C-271E-45B4-917B-5425EA3A9875}" presName="compNode" presStyleCnt="0"/>
      <dgm:spPr/>
    </dgm:pt>
    <dgm:pt modelId="{FDB8D29E-E763-449B-9348-990FEEA85C39}" type="pres">
      <dgm:prSet presAssocID="{AA10126C-271E-45B4-917B-5425EA3A9875}" presName="childRect" presStyleLbl="bgAcc1" presStyleIdx="0" presStyleCnt="3" custFlipVert="1" custScaleY="2536">
        <dgm:presLayoutVars>
          <dgm:bulletEnabled val="1"/>
        </dgm:presLayoutVars>
      </dgm:prSet>
      <dgm:spPr/>
    </dgm:pt>
    <dgm:pt modelId="{121E9BEB-8EE9-458E-8328-88ECC0569E00}" type="pres">
      <dgm:prSet presAssocID="{AA10126C-271E-45B4-917B-5425EA3A9875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0499AE-2171-4FEE-9331-365FA8D0AB34}" type="pres">
      <dgm:prSet presAssocID="{AA10126C-271E-45B4-917B-5425EA3A9875}" presName="parentRect" presStyleLbl="alignNode1" presStyleIdx="0" presStyleCnt="3" custScaleX="122093" custScaleY="248841"/>
      <dgm:spPr/>
      <dgm:t>
        <a:bodyPr/>
        <a:lstStyle/>
        <a:p>
          <a:endParaRPr lang="ru-RU"/>
        </a:p>
      </dgm:t>
    </dgm:pt>
    <dgm:pt modelId="{29C88944-D73E-441A-B3E4-FB4F6957070F}" type="pres">
      <dgm:prSet presAssocID="{AA10126C-271E-45B4-917B-5425EA3A9875}" presName="adorn" presStyleLbl="fgAccFollowNode1" presStyleIdx="0" presStyleCnt="3" custFlipVert="1" custScaleY="73661" custLinFactNeighborX="-24698" custLinFactNeighborY="1"/>
      <dgm:spPr/>
    </dgm:pt>
    <dgm:pt modelId="{8D4CB679-752D-42AD-A546-EB78C1A268CC}" type="pres">
      <dgm:prSet presAssocID="{A051BFA0-5FE9-4EC3-87B8-DCF2A1DF063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1D107020-076F-423F-ACCF-22D1D1F62619}" type="pres">
      <dgm:prSet presAssocID="{14B6AA42-2762-4726-A394-AE58FC660139}" presName="compNode" presStyleCnt="0"/>
      <dgm:spPr/>
    </dgm:pt>
    <dgm:pt modelId="{F71698D7-F4BC-410F-A6A3-5DFD54D3699E}" type="pres">
      <dgm:prSet presAssocID="{14B6AA42-2762-4726-A394-AE58FC660139}" presName="childRect" presStyleLbl="bgAcc1" presStyleIdx="1" presStyleCnt="3" custFlipVert="1" custScaleY="4155" custLinFactNeighborX="1997" custLinFactNeighborY="-23697">
        <dgm:presLayoutVars>
          <dgm:bulletEnabled val="1"/>
        </dgm:presLayoutVars>
      </dgm:prSet>
      <dgm:spPr/>
    </dgm:pt>
    <dgm:pt modelId="{4585A727-F782-49A2-A2FF-CE8CBD38990E}" type="pres">
      <dgm:prSet presAssocID="{14B6AA42-2762-4726-A394-AE58FC660139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9758EC7-A239-4AEC-A1CD-7CDF33B10CDA}" type="pres">
      <dgm:prSet presAssocID="{14B6AA42-2762-4726-A394-AE58FC660139}" presName="parentRect" presStyleLbl="alignNode1" presStyleIdx="1" presStyleCnt="3" custScaleY="239902"/>
      <dgm:spPr/>
      <dgm:t>
        <a:bodyPr/>
        <a:lstStyle/>
        <a:p>
          <a:endParaRPr lang="ru-RU"/>
        </a:p>
      </dgm:t>
    </dgm:pt>
    <dgm:pt modelId="{8BA4F03B-83CA-41C9-BC6C-CE9C353CB3BD}" type="pres">
      <dgm:prSet presAssocID="{14B6AA42-2762-4726-A394-AE58FC660139}" presName="adorn" presStyleLbl="fgAccFollowNode1" presStyleIdx="1" presStyleCnt="3"/>
      <dgm:spPr/>
    </dgm:pt>
    <dgm:pt modelId="{5360163F-FA60-4BF3-9C7F-DC44E2F2ED6D}" type="pres">
      <dgm:prSet presAssocID="{6C9F613B-6AA5-4892-8E43-3F6E64B53B58}" presName="sibTrans" presStyleLbl="sibTrans2D1" presStyleIdx="0" presStyleCnt="0"/>
      <dgm:spPr/>
      <dgm:t>
        <a:bodyPr/>
        <a:lstStyle/>
        <a:p>
          <a:endParaRPr lang="ru-RU"/>
        </a:p>
      </dgm:t>
    </dgm:pt>
    <dgm:pt modelId="{DAA766CC-0DEC-493F-8DB6-82EADE513EE1}" type="pres">
      <dgm:prSet presAssocID="{58615EBD-97A8-49CA-BF1B-7AC8D2F6EE8F}" presName="compNode" presStyleCnt="0"/>
      <dgm:spPr/>
    </dgm:pt>
    <dgm:pt modelId="{1A6C3F8B-4B45-4083-8A35-6A7D528DD915}" type="pres">
      <dgm:prSet presAssocID="{58615EBD-97A8-49CA-BF1B-7AC8D2F6EE8F}" presName="childRect" presStyleLbl="bgAcc1" presStyleIdx="2" presStyleCnt="3" custFlipVert="1" custScaleY="2536">
        <dgm:presLayoutVars>
          <dgm:bulletEnabled val="1"/>
        </dgm:presLayoutVars>
      </dgm:prSet>
      <dgm:spPr/>
    </dgm:pt>
    <dgm:pt modelId="{498D0408-B932-41D4-A706-6E7A1D688F72}" type="pres">
      <dgm:prSet presAssocID="{58615EBD-97A8-49CA-BF1B-7AC8D2F6EE8F}" presName="parentText" presStyleLbl="node1" presStyleIdx="0" presStyleCnt="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336966-BDB5-4E75-98FB-9BE3E60E2280}" type="pres">
      <dgm:prSet presAssocID="{58615EBD-97A8-49CA-BF1B-7AC8D2F6EE8F}" presName="parentRect" presStyleLbl="alignNode1" presStyleIdx="2" presStyleCnt="3" custScaleY="237645"/>
      <dgm:spPr/>
      <dgm:t>
        <a:bodyPr/>
        <a:lstStyle/>
        <a:p>
          <a:endParaRPr lang="ru-RU"/>
        </a:p>
      </dgm:t>
    </dgm:pt>
    <dgm:pt modelId="{E434FBB3-C9FC-4F2B-B045-CB7A3C29B9E5}" type="pres">
      <dgm:prSet presAssocID="{58615EBD-97A8-49CA-BF1B-7AC8D2F6EE8F}" presName="adorn" presStyleLbl="fgAccFollowNode1" presStyleIdx="2" presStyleCnt="3"/>
      <dgm:spPr/>
    </dgm:pt>
  </dgm:ptLst>
  <dgm:cxnLst>
    <dgm:cxn modelId="{C1BF50D3-EF01-482E-9F4C-3547C519E19A}" type="presOf" srcId="{14B6AA42-2762-4726-A394-AE58FC660139}" destId="{4585A727-F782-49A2-A2FF-CE8CBD38990E}" srcOrd="0" destOrd="0" presId="urn:microsoft.com/office/officeart/2005/8/layout/bList2"/>
    <dgm:cxn modelId="{FD1FD7B7-964F-4454-853D-51F9BD9BBD94}" type="presOf" srcId="{58615EBD-97A8-49CA-BF1B-7AC8D2F6EE8F}" destId="{5A336966-BDB5-4E75-98FB-9BE3E60E2280}" srcOrd="1" destOrd="0" presId="urn:microsoft.com/office/officeart/2005/8/layout/bList2"/>
    <dgm:cxn modelId="{9B65A534-E8EC-4B1C-A59A-86FD27BDFDD0}" type="presOf" srcId="{14B6AA42-2762-4726-A394-AE58FC660139}" destId="{59758EC7-A239-4AEC-A1CD-7CDF33B10CDA}" srcOrd="1" destOrd="0" presId="urn:microsoft.com/office/officeart/2005/8/layout/bList2"/>
    <dgm:cxn modelId="{0C86C706-8F5E-4DD7-8B70-CAD9C4640104}" srcId="{B2AE351F-0E6F-4DC2-82D8-283F6F0A0018}" destId="{AA10126C-271E-45B4-917B-5425EA3A9875}" srcOrd="0" destOrd="0" parTransId="{F7DFE0AB-F83F-40FA-97D9-C6213967D8D2}" sibTransId="{A051BFA0-5FE9-4EC3-87B8-DCF2A1DF063D}"/>
    <dgm:cxn modelId="{A6D61484-C626-464B-8971-799E371A4485}" type="presOf" srcId="{B2AE351F-0E6F-4DC2-82D8-283F6F0A0018}" destId="{7F19ADA0-C538-4675-B69F-9C76131CD7FB}" srcOrd="0" destOrd="0" presId="urn:microsoft.com/office/officeart/2005/8/layout/bList2"/>
    <dgm:cxn modelId="{58434CFE-D5D8-4E3F-940D-0874CD7F70D9}" type="presOf" srcId="{58615EBD-97A8-49CA-BF1B-7AC8D2F6EE8F}" destId="{498D0408-B932-41D4-A706-6E7A1D688F72}" srcOrd="0" destOrd="0" presId="urn:microsoft.com/office/officeart/2005/8/layout/bList2"/>
    <dgm:cxn modelId="{2CB24845-0AC4-44D7-9ABB-C8A2CCD27719}" srcId="{B2AE351F-0E6F-4DC2-82D8-283F6F0A0018}" destId="{58615EBD-97A8-49CA-BF1B-7AC8D2F6EE8F}" srcOrd="2" destOrd="0" parTransId="{A576BD1B-AD54-4BF8-8EF6-3B1772D9E8B4}" sibTransId="{49F6AD07-C889-40C7-95E8-2786DEBD44AF}"/>
    <dgm:cxn modelId="{D3EC4D9A-E4D4-46BE-BA00-3A56851C963E}" type="presOf" srcId="{AA10126C-271E-45B4-917B-5425EA3A9875}" destId="{121E9BEB-8EE9-458E-8328-88ECC0569E00}" srcOrd="0" destOrd="0" presId="urn:microsoft.com/office/officeart/2005/8/layout/bList2"/>
    <dgm:cxn modelId="{E1AA7912-9198-4FC0-A1F7-1766044D371D}" srcId="{B2AE351F-0E6F-4DC2-82D8-283F6F0A0018}" destId="{14B6AA42-2762-4726-A394-AE58FC660139}" srcOrd="1" destOrd="0" parTransId="{91858BD1-0AD0-4551-9FF4-650F839E21B2}" sibTransId="{6C9F613B-6AA5-4892-8E43-3F6E64B53B58}"/>
    <dgm:cxn modelId="{EE5F4EA5-6EF1-40EE-82DF-32C0C275333A}" type="presOf" srcId="{6C9F613B-6AA5-4892-8E43-3F6E64B53B58}" destId="{5360163F-FA60-4BF3-9C7F-DC44E2F2ED6D}" srcOrd="0" destOrd="0" presId="urn:microsoft.com/office/officeart/2005/8/layout/bList2"/>
    <dgm:cxn modelId="{61E852DA-0CB0-4BAC-B374-02E2B9BB1DEB}" type="presOf" srcId="{AA10126C-271E-45B4-917B-5425EA3A9875}" destId="{EC0499AE-2171-4FEE-9331-365FA8D0AB34}" srcOrd="1" destOrd="0" presId="urn:microsoft.com/office/officeart/2005/8/layout/bList2"/>
    <dgm:cxn modelId="{DE83631B-7789-4740-ABE0-27F2AA34522E}" type="presOf" srcId="{A051BFA0-5FE9-4EC3-87B8-DCF2A1DF063D}" destId="{8D4CB679-752D-42AD-A546-EB78C1A268CC}" srcOrd="0" destOrd="0" presId="urn:microsoft.com/office/officeart/2005/8/layout/bList2"/>
    <dgm:cxn modelId="{66044978-725B-4CDD-A3BA-0F9E805888AD}" type="presParOf" srcId="{7F19ADA0-C538-4675-B69F-9C76131CD7FB}" destId="{F14EF7DE-2D2C-4663-836A-A8CD38A39D4B}" srcOrd="0" destOrd="0" presId="urn:microsoft.com/office/officeart/2005/8/layout/bList2"/>
    <dgm:cxn modelId="{177CFE31-39C0-4088-B618-13F6A3D7E82A}" type="presParOf" srcId="{F14EF7DE-2D2C-4663-836A-A8CD38A39D4B}" destId="{FDB8D29E-E763-449B-9348-990FEEA85C39}" srcOrd="0" destOrd="0" presId="urn:microsoft.com/office/officeart/2005/8/layout/bList2"/>
    <dgm:cxn modelId="{9454C100-EF47-45ED-9EEC-9CC376B4E558}" type="presParOf" srcId="{F14EF7DE-2D2C-4663-836A-A8CD38A39D4B}" destId="{121E9BEB-8EE9-458E-8328-88ECC0569E00}" srcOrd="1" destOrd="0" presId="urn:microsoft.com/office/officeart/2005/8/layout/bList2"/>
    <dgm:cxn modelId="{BAFC234B-F45F-4816-8E65-8E588094640F}" type="presParOf" srcId="{F14EF7DE-2D2C-4663-836A-A8CD38A39D4B}" destId="{EC0499AE-2171-4FEE-9331-365FA8D0AB34}" srcOrd="2" destOrd="0" presId="urn:microsoft.com/office/officeart/2005/8/layout/bList2"/>
    <dgm:cxn modelId="{FC1B65C8-F5C5-4444-9284-168B5C723775}" type="presParOf" srcId="{F14EF7DE-2D2C-4663-836A-A8CD38A39D4B}" destId="{29C88944-D73E-441A-B3E4-FB4F6957070F}" srcOrd="3" destOrd="0" presId="urn:microsoft.com/office/officeart/2005/8/layout/bList2"/>
    <dgm:cxn modelId="{2A8DA92F-BCF6-44E3-A24F-010B92E92956}" type="presParOf" srcId="{7F19ADA0-C538-4675-B69F-9C76131CD7FB}" destId="{8D4CB679-752D-42AD-A546-EB78C1A268CC}" srcOrd="1" destOrd="0" presId="urn:microsoft.com/office/officeart/2005/8/layout/bList2"/>
    <dgm:cxn modelId="{69FB8DE9-AD81-421F-AD68-7CC076AF8391}" type="presParOf" srcId="{7F19ADA0-C538-4675-B69F-9C76131CD7FB}" destId="{1D107020-076F-423F-ACCF-22D1D1F62619}" srcOrd="2" destOrd="0" presId="urn:microsoft.com/office/officeart/2005/8/layout/bList2"/>
    <dgm:cxn modelId="{03007C55-D079-44A1-84CB-B46C6F5449B7}" type="presParOf" srcId="{1D107020-076F-423F-ACCF-22D1D1F62619}" destId="{F71698D7-F4BC-410F-A6A3-5DFD54D3699E}" srcOrd="0" destOrd="0" presId="urn:microsoft.com/office/officeart/2005/8/layout/bList2"/>
    <dgm:cxn modelId="{5E73B2C2-87B1-4551-B8D9-414197A09824}" type="presParOf" srcId="{1D107020-076F-423F-ACCF-22D1D1F62619}" destId="{4585A727-F782-49A2-A2FF-CE8CBD38990E}" srcOrd="1" destOrd="0" presId="urn:microsoft.com/office/officeart/2005/8/layout/bList2"/>
    <dgm:cxn modelId="{D8C3520C-CC15-4B7F-BC9E-C71758C15665}" type="presParOf" srcId="{1D107020-076F-423F-ACCF-22D1D1F62619}" destId="{59758EC7-A239-4AEC-A1CD-7CDF33B10CDA}" srcOrd="2" destOrd="0" presId="urn:microsoft.com/office/officeart/2005/8/layout/bList2"/>
    <dgm:cxn modelId="{646CF422-913E-483E-90E1-5C17BCE5A870}" type="presParOf" srcId="{1D107020-076F-423F-ACCF-22D1D1F62619}" destId="{8BA4F03B-83CA-41C9-BC6C-CE9C353CB3BD}" srcOrd="3" destOrd="0" presId="urn:microsoft.com/office/officeart/2005/8/layout/bList2"/>
    <dgm:cxn modelId="{259FCE2A-4F88-44D6-B96C-07A1AE064E20}" type="presParOf" srcId="{7F19ADA0-C538-4675-B69F-9C76131CD7FB}" destId="{5360163F-FA60-4BF3-9C7F-DC44E2F2ED6D}" srcOrd="3" destOrd="0" presId="urn:microsoft.com/office/officeart/2005/8/layout/bList2"/>
    <dgm:cxn modelId="{D1987522-EF54-4BAA-88E8-D547636D4878}" type="presParOf" srcId="{7F19ADA0-C538-4675-B69F-9C76131CD7FB}" destId="{DAA766CC-0DEC-493F-8DB6-82EADE513EE1}" srcOrd="4" destOrd="0" presId="urn:microsoft.com/office/officeart/2005/8/layout/bList2"/>
    <dgm:cxn modelId="{EEB4CAB7-9FCA-47AB-BDD7-37F328903DD2}" type="presParOf" srcId="{DAA766CC-0DEC-493F-8DB6-82EADE513EE1}" destId="{1A6C3F8B-4B45-4083-8A35-6A7D528DD915}" srcOrd="0" destOrd="0" presId="urn:microsoft.com/office/officeart/2005/8/layout/bList2"/>
    <dgm:cxn modelId="{D5C2D2FA-7C2C-4F39-855B-BD66BC319B21}" type="presParOf" srcId="{DAA766CC-0DEC-493F-8DB6-82EADE513EE1}" destId="{498D0408-B932-41D4-A706-6E7A1D688F72}" srcOrd="1" destOrd="0" presId="urn:microsoft.com/office/officeart/2005/8/layout/bList2"/>
    <dgm:cxn modelId="{D1D9ABBC-C8CF-4ADF-8D23-798006FE6621}" type="presParOf" srcId="{DAA766CC-0DEC-493F-8DB6-82EADE513EE1}" destId="{5A336966-BDB5-4E75-98FB-9BE3E60E2280}" srcOrd="2" destOrd="0" presId="urn:microsoft.com/office/officeart/2005/8/layout/bList2"/>
    <dgm:cxn modelId="{A3E76349-3982-4347-B477-8A5BB14128B9}" type="presParOf" srcId="{DAA766CC-0DEC-493F-8DB6-82EADE513EE1}" destId="{E434FBB3-C9FC-4F2B-B045-CB7A3C29B9E5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0B3C02A-CC0B-40CB-BC96-2DB82493EA19}" type="doc">
      <dgm:prSet loTypeId="urn:microsoft.com/office/officeart/2005/8/layout/radial4" loCatId="relationship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2264FA7-268B-4EA9-B7A2-EE4D851E4974}">
      <dgm:prSet phldrT="[Текст]" custT="1"/>
      <dgm:spPr/>
      <dgm:t>
        <a:bodyPr/>
        <a:lstStyle/>
        <a:p>
          <a:r>
            <a:rPr lang="ru-RU" sz="2400" dirty="0" smtClean="0"/>
            <a:t>3 (отлично)</a:t>
          </a:r>
          <a:endParaRPr lang="ru-RU" sz="2400" dirty="0"/>
        </a:p>
      </dgm:t>
    </dgm:pt>
    <dgm:pt modelId="{05F52BF9-2A14-4C17-8D5A-7CF60842DDA2}" type="parTrans" cxnId="{66CA0627-83DC-4FC3-9600-A3B45810E3F8}">
      <dgm:prSet/>
      <dgm:spPr/>
      <dgm:t>
        <a:bodyPr/>
        <a:lstStyle/>
        <a:p>
          <a:endParaRPr lang="ru-RU"/>
        </a:p>
      </dgm:t>
    </dgm:pt>
    <dgm:pt modelId="{DF3812C6-8D71-43D7-96AE-45C6B2CE2829}" type="sibTrans" cxnId="{66CA0627-83DC-4FC3-9600-A3B45810E3F8}">
      <dgm:prSet/>
      <dgm:spPr/>
      <dgm:t>
        <a:bodyPr/>
        <a:lstStyle/>
        <a:p>
          <a:endParaRPr lang="ru-RU"/>
        </a:p>
      </dgm:t>
    </dgm:pt>
    <dgm:pt modelId="{498BEB97-64BC-459A-97EE-764A363547A9}">
      <dgm:prSet phldrT="[Текст]" custT="1"/>
      <dgm:spPr/>
      <dgm:t>
        <a:bodyPr/>
        <a:lstStyle/>
        <a:p>
          <a:r>
            <a:rPr lang="ru-RU" sz="2400" dirty="0" smtClean="0"/>
            <a:t>3(удовлетворительно )</a:t>
          </a:r>
          <a:endParaRPr lang="ru-RU" sz="2400" dirty="0"/>
        </a:p>
      </dgm:t>
    </dgm:pt>
    <dgm:pt modelId="{41A46309-DFF0-4D75-9C6E-D955030DAABD}" type="parTrans" cxnId="{01138949-C28A-46CC-8C54-DCD480016DB7}">
      <dgm:prSet/>
      <dgm:spPr/>
      <dgm:t>
        <a:bodyPr/>
        <a:lstStyle/>
        <a:p>
          <a:endParaRPr lang="ru-RU"/>
        </a:p>
      </dgm:t>
    </dgm:pt>
    <dgm:pt modelId="{DFE5886B-B583-48BD-B0AA-6539D03F6554}" type="sibTrans" cxnId="{01138949-C28A-46CC-8C54-DCD480016DB7}">
      <dgm:prSet/>
      <dgm:spPr/>
      <dgm:t>
        <a:bodyPr/>
        <a:lstStyle/>
        <a:p>
          <a:endParaRPr lang="ru-RU"/>
        </a:p>
      </dgm:t>
    </dgm:pt>
    <dgm:pt modelId="{BC14BB14-5F67-422A-856D-BE11112301BB}">
      <dgm:prSet phldrT="[Текст]" custT="1"/>
      <dgm:spPr/>
      <dgm:t>
        <a:bodyPr/>
        <a:lstStyle/>
        <a:p>
          <a:r>
            <a:rPr lang="ru-RU" sz="2000" dirty="0" smtClean="0"/>
            <a:t>25 учащихся</a:t>
          </a:r>
          <a:endParaRPr lang="ru-RU" sz="2000" dirty="0"/>
        </a:p>
      </dgm:t>
    </dgm:pt>
    <dgm:pt modelId="{018AB81B-7B65-4F8D-9CF4-2D8B2D30ADBA}" type="parTrans" cxnId="{28C42BD6-33C3-40DA-BAA1-514A36D6BE05}">
      <dgm:prSet/>
      <dgm:spPr/>
      <dgm:t>
        <a:bodyPr/>
        <a:lstStyle/>
        <a:p>
          <a:endParaRPr lang="ru-RU"/>
        </a:p>
      </dgm:t>
    </dgm:pt>
    <dgm:pt modelId="{8FC2A8D4-0F07-4142-BF47-5E0D1E103DC4}" type="sibTrans" cxnId="{28C42BD6-33C3-40DA-BAA1-514A36D6BE05}">
      <dgm:prSet/>
      <dgm:spPr/>
      <dgm:t>
        <a:bodyPr/>
        <a:lstStyle/>
        <a:p>
          <a:endParaRPr lang="ru-RU"/>
        </a:p>
      </dgm:t>
    </dgm:pt>
    <dgm:pt modelId="{C74E0C10-0953-40AE-B8A2-B491CD18F33B}">
      <dgm:prSet phldrT="[Текст]"/>
      <dgm:spPr/>
      <dgm:t>
        <a:bodyPr/>
        <a:lstStyle/>
        <a:p>
          <a:r>
            <a:rPr lang="ru-RU" dirty="0" smtClean="0"/>
            <a:t>19 (хорошо)</a:t>
          </a:r>
          <a:endParaRPr lang="ru-RU" dirty="0"/>
        </a:p>
      </dgm:t>
    </dgm:pt>
    <dgm:pt modelId="{F1EE42FB-D706-43DB-8FC0-7BB4AB0ECC16}" type="parTrans" cxnId="{2164DB34-54E7-48CF-BECD-1E35113A7DB9}">
      <dgm:prSet/>
      <dgm:spPr/>
      <dgm:t>
        <a:bodyPr/>
        <a:lstStyle/>
        <a:p>
          <a:endParaRPr lang="ru-RU"/>
        </a:p>
      </dgm:t>
    </dgm:pt>
    <dgm:pt modelId="{D777F683-1612-4E4F-86E6-193B6D8DEF6E}" type="sibTrans" cxnId="{2164DB34-54E7-48CF-BECD-1E35113A7DB9}">
      <dgm:prSet/>
      <dgm:spPr/>
      <dgm:t>
        <a:bodyPr/>
        <a:lstStyle/>
        <a:p>
          <a:endParaRPr lang="ru-RU"/>
        </a:p>
      </dgm:t>
    </dgm:pt>
    <dgm:pt modelId="{E8B23559-AAC2-4174-8645-A658D2F86302}" type="pres">
      <dgm:prSet presAssocID="{70B3C02A-CC0B-40CB-BC96-2DB82493EA1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43BEF9-1AC2-4FF2-AFDE-5B079FDB5F3A}" type="pres">
      <dgm:prSet presAssocID="{32264FA7-268B-4EA9-B7A2-EE4D851E4974}" presName="centerShape" presStyleLbl="node0" presStyleIdx="0" presStyleCnt="1" custScaleX="141750" custScaleY="77251" custLinFactNeighborX="-280" custLinFactNeighborY="8093"/>
      <dgm:spPr/>
      <dgm:t>
        <a:bodyPr/>
        <a:lstStyle/>
        <a:p>
          <a:endParaRPr lang="ru-RU"/>
        </a:p>
      </dgm:t>
    </dgm:pt>
    <dgm:pt modelId="{0C8E2397-D967-49BF-97C6-75DBBC327EDF}" type="pres">
      <dgm:prSet presAssocID="{41A46309-DFF0-4D75-9C6E-D955030DAABD}" presName="parTrans" presStyleLbl="bgSibTrans2D1" presStyleIdx="0" presStyleCnt="3"/>
      <dgm:spPr/>
      <dgm:t>
        <a:bodyPr/>
        <a:lstStyle/>
        <a:p>
          <a:endParaRPr lang="ru-RU"/>
        </a:p>
      </dgm:t>
    </dgm:pt>
    <dgm:pt modelId="{0FD9766F-4A51-49E2-AFD4-F08BDB10CF49}" type="pres">
      <dgm:prSet presAssocID="{498BEB97-64BC-459A-97EE-764A363547A9}" presName="node" presStyleLbl="node1" presStyleIdx="0" presStyleCnt="3" custScaleX="168944" custScaleY="840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7002E0-3B2C-45E3-BB25-107DBEB8FD82}" type="pres">
      <dgm:prSet presAssocID="{018AB81B-7B65-4F8D-9CF4-2D8B2D30ADBA}" presName="parTrans" presStyleLbl="bgSibTrans2D1" presStyleIdx="1" presStyleCnt="3"/>
      <dgm:spPr/>
      <dgm:t>
        <a:bodyPr/>
        <a:lstStyle/>
        <a:p>
          <a:endParaRPr lang="ru-RU"/>
        </a:p>
      </dgm:t>
    </dgm:pt>
    <dgm:pt modelId="{5D82CC50-00D7-486D-8936-71D3080B7732}" type="pres">
      <dgm:prSet presAssocID="{BC14BB14-5F67-422A-856D-BE11112301BB}" presName="node" presStyleLbl="node1" presStyleIdx="1" presStyleCnt="3" custScaleX="123905" custScaleY="486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3033183-8E7C-4856-8A38-393A56A47B8E}" type="pres">
      <dgm:prSet presAssocID="{F1EE42FB-D706-43DB-8FC0-7BB4AB0ECC16}" presName="parTrans" presStyleLbl="bgSibTrans2D1" presStyleIdx="2" presStyleCnt="3"/>
      <dgm:spPr/>
      <dgm:t>
        <a:bodyPr/>
        <a:lstStyle/>
        <a:p>
          <a:endParaRPr lang="ru-RU"/>
        </a:p>
      </dgm:t>
    </dgm:pt>
    <dgm:pt modelId="{41779BAE-786A-45D1-BC06-22E516ED5965}" type="pres">
      <dgm:prSet presAssocID="{C74E0C10-0953-40AE-B8A2-B491CD18F33B}" presName="node" presStyleLbl="node1" presStyleIdx="2" presStyleCnt="3" custScaleX="195489" custScaleY="840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891655-84DB-4CF6-81EC-0F48EA4FFA18}" type="presOf" srcId="{32264FA7-268B-4EA9-B7A2-EE4D851E4974}" destId="{9743BEF9-1AC2-4FF2-AFDE-5B079FDB5F3A}" srcOrd="0" destOrd="0" presId="urn:microsoft.com/office/officeart/2005/8/layout/radial4"/>
    <dgm:cxn modelId="{26656594-571D-4E72-9D2E-5FD10D31B117}" type="presOf" srcId="{BC14BB14-5F67-422A-856D-BE11112301BB}" destId="{5D82CC50-00D7-486D-8936-71D3080B7732}" srcOrd="0" destOrd="0" presId="urn:microsoft.com/office/officeart/2005/8/layout/radial4"/>
    <dgm:cxn modelId="{2164DB34-54E7-48CF-BECD-1E35113A7DB9}" srcId="{32264FA7-268B-4EA9-B7A2-EE4D851E4974}" destId="{C74E0C10-0953-40AE-B8A2-B491CD18F33B}" srcOrd="2" destOrd="0" parTransId="{F1EE42FB-D706-43DB-8FC0-7BB4AB0ECC16}" sibTransId="{D777F683-1612-4E4F-86E6-193B6D8DEF6E}"/>
    <dgm:cxn modelId="{7AB8B466-02D5-4A99-A028-D1F92008AD87}" type="presOf" srcId="{018AB81B-7B65-4F8D-9CF4-2D8B2D30ADBA}" destId="{337002E0-3B2C-45E3-BB25-107DBEB8FD82}" srcOrd="0" destOrd="0" presId="urn:microsoft.com/office/officeart/2005/8/layout/radial4"/>
    <dgm:cxn modelId="{66CA0627-83DC-4FC3-9600-A3B45810E3F8}" srcId="{70B3C02A-CC0B-40CB-BC96-2DB82493EA19}" destId="{32264FA7-268B-4EA9-B7A2-EE4D851E4974}" srcOrd="0" destOrd="0" parTransId="{05F52BF9-2A14-4C17-8D5A-7CF60842DDA2}" sibTransId="{DF3812C6-8D71-43D7-96AE-45C6B2CE2829}"/>
    <dgm:cxn modelId="{E6AE4A6D-C2AE-40F6-AF20-7B5FCBE302B1}" type="presOf" srcId="{F1EE42FB-D706-43DB-8FC0-7BB4AB0ECC16}" destId="{23033183-8E7C-4856-8A38-393A56A47B8E}" srcOrd="0" destOrd="0" presId="urn:microsoft.com/office/officeart/2005/8/layout/radial4"/>
    <dgm:cxn modelId="{0021DB1C-F9B2-4485-BD2B-DFAB64328202}" type="presOf" srcId="{41A46309-DFF0-4D75-9C6E-D955030DAABD}" destId="{0C8E2397-D967-49BF-97C6-75DBBC327EDF}" srcOrd="0" destOrd="0" presId="urn:microsoft.com/office/officeart/2005/8/layout/radial4"/>
    <dgm:cxn modelId="{2F6F588C-0B27-4D0E-809B-8C4451D57905}" type="presOf" srcId="{70B3C02A-CC0B-40CB-BC96-2DB82493EA19}" destId="{E8B23559-AAC2-4174-8645-A658D2F86302}" srcOrd="0" destOrd="0" presId="urn:microsoft.com/office/officeart/2005/8/layout/radial4"/>
    <dgm:cxn modelId="{28C42BD6-33C3-40DA-BAA1-514A36D6BE05}" srcId="{32264FA7-268B-4EA9-B7A2-EE4D851E4974}" destId="{BC14BB14-5F67-422A-856D-BE11112301BB}" srcOrd="1" destOrd="0" parTransId="{018AB81B-7B65-4F8D-9CF4-2D8B2D30ADBA}" sibTransId="{8FC2A8D4-0F07-4142-BF47-5E0D1E103DC4}"/>
    <dgm:cxn modelId="{ACE3D9A3-EF80-441C-8C59-9B1FA9E01F54}" type="presOf" srcId="{498BEB97-64BC-459A-97EE-764A363547A9}" destId="{0FD9766F-4A51-49E2-AFD4-F08BDB10CF49}" srcOrd="0" destOrd="0" presId="urn:microsoft.com/office/officeart/2005/8/layout/radial4"/>
    <dgm:cxn modelId="{181FEF9B-B1BF-4112-BA9E-2237845791D1}" type="presOf" srcId="{C74E0C10-0953-40AE-B8A2-B491CD18F33B}" destId="{41779BAE-786A-45D1-BC06-22E516ED5965}" srcOrd="0" destOrd="0" presId="urn:microsoft.com/office/officeart/2005/8/layout/radial4"/>
    <dgm:cxn modelId="{01138949-C28A-46CC-8C54-DCD480016DB7}" srcId="{32264FA7-268B-4EA9-B7A2-EE4D851E4974}" destId="{498BEB97-64BC-459A-97EE-764A363547A9}" srcOrd="0" destOrd="0" parTransId="{41A46309-DFF0-4D75-9C6E-D955030DAABD}" sibTransId="{DFE5886B-B583-48BD-B0AA-6539D03F6554}"/>
    <dgm:cxn modelId="{2C641E8F-47B9-4DED-A94E-6DB51D2844DD}" type="presParOf" srcId="{E8B23559-AAC2-4174-8645-A658D2F86302}" destId="{9743BEF9-1AC2-4FF2-AFDE-5B079FDB5F3A}" srcOrd="0" destOrd="0" presId="urn:microsoft.com/office/officeart/2005/8/layout/radial4"/>
    <dgm:cxn modelId="{00CC2F94-E993-48E2-B318-DCF9E974AB23}" type="presParOf" srcId="{E8B23559-AAC2-4174-8645-A658D2F86302}" destId="{0C8E2397-D967-49BF-97C6-75DBBC327EDF}" srcOrd="1" destOrd="0" presId="urn:microsoft.com/office/officeart/2005/8/layout/radial4"/>
    <dgm:cxn modelId="{FDCEBA26-DB69-4972-A9E4-03383E009F01}" type="presParOf" srcId="{E8B23559-AAC2-4174-8645-A658D2F86302}" destId="{0FD9766F-4A51-49E2-AFD4-F08BDB10CF49}" srcOrd="2" destOrd="0" presId="urn:microsoft.com/office/officeart/2005/8/layout/radial4"/>
    <dgm:cxn modelId="{B2172256-CF3D-4023-8FBA-33B853114851}" type="presParOf" srcId="{E8B23559-AAC2-4174-8645-A658D2F86302}" destId="{337002E0-3B2C-45E3-BB25-107DBEB8FD82}" srcOrd="3" destOrd="0" presId="urn:microsoft.com/office/officeart/2005/8/layout/radial4"/>
    <dgm:cxn modelId="{6BD0CA67-42CF-4117-9CFC-401B0B502E0F}" type="presParOf" srcId="{E8B23559-AAC2-4174-8645-A658D2F86302}" destId="{5D82CC50-00D7-486D-8936-71D3080B7732}" srcOrd="4" destOrd="0" presId="urn:microsoft.com/office/officeart/2005/8/layout/radial4"/>
    <dgm:cxn modelId="{795907BC-3FAF-4479-8AAE-4D0A58D34765}" type="presParOf" srcId="{E8B23559-AAC2-4174-8645-A658D2F86302}" destId="{23033183-8E7C-4856-8A38-393A56A47B8E}" srcOrd="5" destOrd="0" presId="urn:microsoft.com/office/officeart/2005/8/layout/radial4"/>
    <dgm:cxn modelId="{84377FF8-FB75-48DD-BE77-0E231F4B3C5C}" type="presParOf" srcId="{E8B23559-AAC2-4174-8645-A658D2F86302}" destId="{41779BAE-786A-45D1-BC06-22E516ED5965}" srcOrd="6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7BB5AFB-3E15-4038-A9A5-D9ED79040C7E}">
      <dsp:nvSpPr>
        <dsp:cNvPr id="0" name=""/>
        <dsp:cNvSpPr/>
      </dsp:nvSpPr>
      <dsp:spPr>
        <a:xfrm>
          <a:off x="1826004" y="0"/>
          <a:ext cx="4123109" cy="4123109"/>
        </a:xfrm>
        <a:prstGeom prst="triangl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30A6BFE-F9D4-43C3-9274-BFD201F70792}">
      <dsp:nvSpPr>
        <dsp:cNvPr id="0" name=""/>
        <dsp:cNvSpPr/>
      </dsp:nvSpPr>
      <dsp:spPr>
        <a:xfrm>
          <a:off x="3120337" y="414525"/>
          <a:ext cx="3392316" cy="97601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0000"/>
              </a:solidFill>
            </a:rPr>
            <a:t>Взаимодействие классных руководителей</a:t>
          </a:r>
          <a:endParaRPr lang="ru-RU" sz="1800" b="1" kern="1200" dirty="0">
            <a:solidFill>
              <a:srgbClr val="FF0000"/>
            </a:solidFill>
          </a:endParaRPr>
        </a:p>
      </dsp:txBody>
      <dsp:txXfrm>
        <a:off x="3167982" y="462170"/>
        <a:ext cx="3297026" cy="880727"/>
      </dsp:txXfrm>
    </dsp:sp>
    <dsp:sp modelId="{565D996F-397E-4930-A485-BBD3EAE6E7A4}">
      <dsp:nvSpPr>
        <dsp:cNvPr id="0" name=""/>
        <dsp:cNvSpPr/>
      </dsp:nvSpPr>
      <dsp:spPr>
        <a:xfrm>
          <a:off x="3044626" y="1512544"/>
          <a:ext cx="3543737" cy="97601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0000"/>
              </a:solidFill>
            </a:rPr>
            <a:t>Работа с родителями</a:t>
          </a:r>
          <a:endParaRPr lang="ru-RU" sz="1800" kern="1200" dirty="0">
            <a:solidFill>
              <a:srgbClr val="FF0000"/>
            </a:solidFill>
          </a:endParaRPr>
        </a:p>
      </dsp:txBody>
      <dsp:txXfrm>
        <a:off x="3092271" y="1560189"/>
        <a:ext cx="3448447" cy="880727"/>
      </dsp:txXfrm>
    </dsp:sp>
    <dsp:sp modelId="{B95E6723-25D5-496C-A0D1-BC396FC41718}">
      <dsp:nvSpPr>
        <dsp:cNvPr id="0" name=""/>
        <dsp:cNvSpPr/>
      </dsp:nvSpPr>
      <dsp:spPr>
        <a:xfrm>
          <a:off x="2983026" y="2610564"/>
          <a:ext cx="3666938" cy="976017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0000"/>
              </a:solidFill>
            </a:rPr>
            <a:t>Работа с учителями предметникам</a:t>
          </a:r>
          <a:endParaRPr lang="ru-RU" sz="1800" kern="1200" dirty="0">
            <a:solidFill>
              <a:srgbClr val="FF0000"/>
            </a:solidFill>
          </a:endParaRPr>
        </a:p>
      </dsp:txBody>
      <dsp:txXfrm>
        <a:off x="3030671" y="2658209"/>
        <a:ext cx="3571648" cy="88072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DB8D29E-E763-449B-9348-990FEEA85C39}">
      <dsp:nvSpPr>
        <dsp:cNvPr id="0" name=""/>
        <dsp:cNvSpPr/>
      </dsp:nvSpPr>
      <dsp:spPr>
        <a:xfrm flipV="1">
          <a:off x="261006" y="646878"/>
          <a:ext cx="2324106" cy="4399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0499AE-2171-4FEE-9331-365FA8D0AB34}">
      <dsp:nvSpPr>
        <dsp:cNvPr id="0" name=""/>
        <dsp:cNvSpPr/>
      </dsp:nvSpPr>
      <dsp:spPr>
        <a:xfrm>
          <a:off x="4273" y="981143"/>
          <a:ext cx="2837570" cy="1856367"/>
        </a:xfrm>
        <a:prstGeom prst="rect">
          <a:avLst/>
        </a:prstGeom>
        <a:gradFill rotWithShape="0">
          <a:gsLst>
            <a:gs pos="28000">
              <a:schemeClr val="accent1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0" rIns="19050" bIns="0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             </a:t>
          </a:r>
          <a:r>
            <a:rPr lang="ru-RU" sz="2400" kern="1200" dirty="0" smtClean="0">
              <a:solidFill>
                <a:srgbClr val="FF0000"/>
              </a:solidFill>
            </a:rPr>
            <a:t>Успеваемость </a:t>
          </a:r>
        </a:p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FF0000"/>
              </a:solidFill>
            </a:rPr>
            <a:t>                                                              100%</a:t>
          </a:r>
          <a:endParaRPr lang="ru-RU" sz="2400" kern="1200" dirty="0">
            <a:solidFill>
              <a:srgbClr val="FF0000"/>
            </a:solidFill>
          </a:endParaRPr>
        </a:p>
      </dsp:txBody>
      <dsp:txXfrm>
        <a:off x="4273" y="981143"/>
        <a:ext cx="1998289" cy="1856367"/>
      </dsp:txXfrm>
    </dsp:sp>
    <dsp:sp modelId="{29C88944-D73E-441A-B3E4-FB4F6957070F}">
      <dsp:nvSpPr>
        <dsp:cNvPr id="0" name=""/>
        <dsp:cNvSpPr/>
      </dsp:nvSpPr>
      <dsp:spPr>
        <a:xfrm flipV="1">
          <a:off x="1762543" y="1761954"/>
          <a:ext cx="813437" cy="599185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1698D7-F4BC-410F-A6A3-5DFD54D3699E}">
      <dsp:nvSpPr>
        <dsp:cNvPr id="0" name=""/>
        <dsp:cNvSpPr/>
      </dsp:nvSpPr>
      <dsp:spPr>
        <a:xfrm flipV="1">
          <a:off x="3089781" y="245409"/>
          <a:ext cx="2324106" cy="72084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758EC7-A239-4AEC-A1CD-7CDF33B10CDA}">
      <dsp:nvSpPr>
        <dsp:cNvPr id="0" name=""/>
        <dsp:cNvSpPr/>
      </dsp:nvSpPr>
      <dsp:spPr>
        <a:xfrm>
          <a:off x="3043368" y="1038179"/>
          <a:ext cx="2324106" cy="1789681"/>
        </a:xfrm>
        <a:prstGeom prst="rect">
          <a:avLst/>
        </a:prstGeom>
        <a:gradFill rotWithShape="0">
          <a:gsLst>
            <a:gs pos="28000">
              <a:schemeClr val="accent1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chemeClr val="accent3"/>
              </a:solidFill>
            </a:rPr>
            <a:t>       </a:t>
          </a:r>
          <a:r>
            <a:rPr lang="ru-RU" sz="1900" kern="1200" dirty="0" smtClean="0">
              <a:solidFill>
                <a:srgbClr val="FF0000"/>
              </a:solidFill>
            </a:rPr>
            <a:t>Качество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FF0000"/>
              </a:solidFill>
            </a:rPr>
            <a:t>       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FF0000"/>
              </a:solidFill>
            </a:rPr>
            <a:t>         88 %</a:t>
          </a:r>
          <a:endParaRPr lang="ru-RU" sz="1900" kern="1200" dirty="0">
            <a:solidFill>
              <a:srgbClr val="FF0000"/>
            </a:solidFill>
          </a:endParaRPr>
        </a:p>
      </dsp:txBody>
      <dsp:txXfrm>
        <a:off x="3043368" y="1038179"/>
        <a:ext cx="1636694" cy="1789681"/>
      </dsp:txXfrm>
    </dsp:sp>
    <dsp:sp modelId="{8BA4F03B-83CA-41C9-BC6C-CE9C353CB3BD}">
      <dsp:nvSpPr>
        <dsp:cNvPr id="0" name=""/>
        <dsp:cNvSpPr/>
      </dsp:nvSpPr>
      <dsp:spPr>
        <a:xfrm>
          <a:off x="4745808" y="1678514"/>
          <a:ext cx="813437" cy="813437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A6C3F8B-4B45-4083-8A35-6A7D528DD915}">
      <dsp:nvSpPr>
        <dsp:cNvPr id="0" name=""/>
        <dsp:cNvSpPr/>
      </dsp:nvSpPr>
      <dsp:spPr>
        <a:xfrm flipV="1">
          <a:off x="5760769" y="667758"/>
          <a:ext cx="2324106" cy="43996"/>
        </a:xfrm>
        <a:prstGeom prst="round2SameRect">
          <a:avLst>
            <a:gd name="adj1" fmla="val 8000"/>
            <a:gd name="adj2" fmla="val 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336966-BDB5-4E75-98FB-9BE3E60E2280}">
      <dsp:nvSpPr>
        <dsp:cNvPr id="0" name=""/>
        <dsp:cNvSpPr/>
      </dsp:nvSpPr>
      <dsp:spPr>
        <a:xfrm>
          <a:off x="5760769" y="1043785"/>
          <a:ext cx="2324106" cy="1772844"/>
        </a:xfrm>
        <a:prstGeom prst="rect">
          <a:avLst/>
        </a:prstGeom>
        <a:gradFill rotWithShape="0">
          <a:gsLst>
            <a:gs pos="28000">
              <a:schemeClr val="accent1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72390" tIns="0" rIns="24130" bIns="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        </a:t>
          </a:r>
          <a:r>
            <a:rPr lang="ru-RU" sz="1900" kern="1200" dirty="0" smtClean="0">
              <a:solidFill>
                <a:srgbClr val="FF0000"/>
              </a:solidFill>
            </a:rPr>
            <a:t>Досуговая деятельность</a:t>
          </a:r>
        </a:p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>
              <a:solidFill>
                <a:srgbClr val="FF0000"/>
              </a:solidFill>
            </a:rPr>
            <a:t>         100 %</a:t>
          </a:r>
          <a:endParaRPr lang="ru-RU" sz="1900" kern="1200" dirty="0">
            <a:solidFill>
              <a:srgbClr val="FF0000"/>
            </a:solidFill>
          </a:endParaRPr>
        </a:p>
      </dsp:txBody>
      <dsp:txXfrm>
        <a:off x="5760769" y="1043785"/>
        <a:ext cx="1636694" cy="1772844"/>
      </dsp:txXfrm>
    </dsp:sp>
    <dsp:sp modelId="{E434FBB3-C9FC-4F2B-B045-CB7A3C29B9E5}">
      <dsp:nvSpPr>
        <dsp:cNvPr id="0" name=""/>
        <dsp:cNvSpPr/>
      </dsp:nvSpPr>
      <dsp:spPr>
        <a:xfrm>
          <a:off x="7463208" y="1675701"/>
          <a:ext cx="813437" cy="813437"/>
        </a:xfrm>
        <a:prstGeom prst="ellipse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43BEF9-1AC2-4FF2-AFDE-5B079FDB5F3A}">
      <dsp:nvSpPr>
        <dsp:cNvPr id="0" name=""/>
        <dsp:cNvSpPr/>
      </dsp:nvSpPr>
      <dsp:spPr>
        <a:xfrm>
          <a:off x="2345294" y="1958393"/>
          <a:ext cx="1955927" cy="1065942"/>
        </a:xfrm>
        <a:prstGeom prst="ellipse">
          <a:avLst/>
        </a:prstGeom>
        <a:gradFill rotWithShape="0">
          <a:gsLst>
            <a:gs pos="28000">
              <a:schemeClr val="accent1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3 (отлично)</a:t>
          </a:r>
          <a:endParaRPr lang="ru-RU" sz="2400" kern="1200" dirty="0"/>
        </a:p>
      </dsp:txBody>
      <dsp:txXfrm>
        <a:off x="2631733" y="2114497"/>
        <a:ext cx="1383049" cy="753734"/>
      </dsp:txXfrm>
    </dsp:sp>
    <dsp:sp modelId="{0C8E2397-D967-49BF-97C6-75DBBC327EDF}">
      <dsp:nvSpPr>
        <dsp:cNvPr id="0" name=""/>
        <dsp:cNvSpPr/>
      </dsp:nvSpPr>
      <dsp:spPr>
        <a:xfrm rot="13222348">
          <a:off x="1712084" y="1422644"/>
          <a:ext cx="1170940" cy="39325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28000">
              <a:schemeClr val="accent1">
                <a:tint val="60000"/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0FD9766F-4A51-49E2-AFD4-F08BDB10CF49}">
      <dsp:nvSpPr>
        <dsp:cNvPr id="0" name=""/>
        <dsp:cNvSpPr/>
      </dsp:nvSpPr>
      <dsp:spPr>
        <a:xfrm>
          <a:off x="744212" y="799181"/>
          <a:ext cx="2214603" cy="881699"/>
        </a:xfrm>
        <a:prstGeom prst="roundRect">
          <a:avLst>
            <a:gd name="adj" fmla="val 10000"/>
          </a:avLst>
        </a:prstGeom>
        <a:gradFill rotWithShape="0">
          <a:gsLst>
            <a:gs pos="28000">
              <a:schemeClr val="accent1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3(удовлетворительно )</a:t>
          </a:r>
          <a:endParaRPr lang="ru-RU" sz="2400" kern="1200" dirty="0"/>
        </a:p>
      </dsp:txBody>
      <dsp:txXfrm>
        <a:off x="770036" y="825005"/>
        <a:ext cx="2162955" cy="830051"/>
      </dsp:txXfrm>
    </dsp:sp>
    <dsp:sp modelId="{337002E0-3B2C-45E3-BB25-107DBEB8FD82}">
      <dsp:nvSpPr>
        <dsp:cNvPr id="0" name=""/>
        <dsp:cNvSpPr/>
      </dsp:nvSpPr>
      <dsp:spPr>
        <a:xfrm rot="16217217">
          <a:off x="2625933" y="975909"/>
          <a:ext cx="1407858" cy="39325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28000">
              <a:schemeClr val="accent1">
                <a:tint val="60000"/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D82CC50-00D7-486D-8936-71D3080B7732}">
      <dsp:nvSpPr>
        <dsp:cNvPr id="0" name=""/>
        <dsp:cNvSpPr/>
      </dsp:nvSpPr>
      <dsp:spPr>
        <a:xfrm>
          <a:off x="2521283" y="213713"/>
          <a:ext cx="1624209" cy="509805"/>
        </a:xfrm>
        <a:prstGeom prst="roundRect">
          <a:avLst>
            <a:gd name="adj" fmla="val 10000"/>
          </a:avLst>
        </a:prstGeom>
        <a:gradFill rotWithShape="0">
          <a:gsLst>
            <a:gs pos="28000">
              <a:schemeClr val="accent1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/>
            <a:t>25 учащихся</a:t>
          </a:r>
          <a:endParaRPr lang="ru-RU" sz="2000" kern="1200" dirty="0"/>
        </a:p>
      </dsp:txBody>
      <dsp:txXfrm>
        <a:off x="2536215" y="228645"/>
        <a:ext cx="1594345" cy="479941"/>
      </dsp:txXfrm>
    </dsp:sp>
    <dsp:sp modelId="{23033183-8E7C-4856-8A38-393A56A47B8E}">
      <dsp:nvSpPr>
        <dsp:cNvPr id="0" name=""/>
        <dsp:cNvSpPr/>
      </dsp:nvSpPr>
      <dsp:spPr>
        <a:xfrm rot="19200821">
          <a:off x="3770582" y="1423495"/>
          <a:ext cx="1182970" cy="393255"/>
        </a:xfrm>
        <a:prstGeom prst="leftArrow">
          <a:avLst>
            <a:gd name="adj1" fmla="val 60000"/>
            <a:gd name="adj2" fmla="val 50000"/>
          </a:avLst>
        </a:prstGeom>
        <a:gradFill rotWithShape="0">
          <a:gsLst>
            <a:gs pos="28000">
              <a:schemeClr val="accent1">
                <a:tint val="60000"/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1779BAE-786A-45D1-BC06-22E516ED5965}">
      <dsp:nvSpPr>
        <dsp:cNvPr id="0" name=""/>
        <dsp:cNvSpPr/>
      </dsp:nvSpPr>
      <dsp:spPr>
        <a:xfrm>
          <a:off x="3533978" y="799176"/>
          <a:ext cx="2562568" cy="881709"/>
        </a:xfrm>
        <a:prstGeom prst="roundRect">
          <a:avLst>
            <a:gd name="adj" fmla="val 10000"/>
          </a:avLst>
        </a:prstGeom>
        <a:gradFill rotWithShape="0">
          <a:gsLst>
            <a:gs pos="28000">
              <a:schemeClr val="accent1">
                <a:hueOff val="0"/>
                <a:satOff val="0"/>
                <a:lumOff val="0"/>
                <a:alphaOff val="0"/>
                <a:tint val="18000"/>
                <a:satMod val="120000"/>
                <a:lumMod val="88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40000"/>
                <a:satMod val="100000"/>
                <a:lumMod val="78000"/>
              </a:schemeClr>
            </a:gs>
          </a:gsLst>
          <a:lin ang="5400000" scaled="0"/>
        </a:gradFill>
        <a:ln>
          <a:noFill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2865" tIns="62865" rIns="62865" bIns="62865" numCol="1" spcCol="1270" anchor="ctr" anchorCtr="0">
          <a:noAutofit/>
        </a:bodyPr>
        <a:lstStyle/>
        <a:p>
          <a:pPr lvl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300" kern="1200" dirty="0" smtClean="0"/>
            <a:t>19 (хорошо)</a:t>
          </a:r>
          <a:endParaRPr lang="ru-RU" sz="3300" kern="1200" dirty="0"/>
        </a:p>
      </dsp:txBody>
      <dsp:txXfrm>
        <a:off x="3559802" y="825000"/>
        <a:ext cx="2510920" cy="8300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4F0C0-154F-4EB7-8F8C-58660C7EA291}" type="datetimeFigureOut">
              <a:rPr lang="ru-RU" smtClean="0"/>
              <a:t>19.01.2021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D5909-B75A-41F7-87A4-F5636372306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4F0C0-154F-4EB7-8F8C-58660C7EA291}" type="datetimeFigureOut">
              <a:rPr lang="ru-RU" smtClean="0"/>
              <a:t>19.01.2021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D5909-B75A-41F7-87A4-F5636372306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4F0C0-154F-4EB7-8F8C-58660C7EA291}" type="datetimeFigureOut">
              <a:rPr lang="ru-RU" smtClean="0"/>
              <a:t>19.01.2021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D5909-B75A-41F7-87A4-F5636372306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4F0C0-154F-4EB7-8F8C-58660C7EA291}" type="datetimeFigureOut">
              <a:rPr lang="ru-RU" smtClean="0"/>
              <a:t>19.01.2021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D5909-B75A-41F7-87A4-F5636372306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4F0C0-154F-4EB7-8F8C-58660C7EA291}" type="datetimeFigureOut">
              <a:rPr lang="ru-RU" smtClean="0"/>
              <a:t>19.01.2021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D5909-B75A-41F7-87A4-F5636372306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4F0C0-154F-4EB7-8F8C-58660C7EA291}" type="datetimeFigureOut">
              <a:rPr lang="ru-RU" smtClean="0"/>
              <a:t>19.01.2021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D5909-B75A-41F7-87A4-F5636372306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4F0C0-154F-4EB7-8F8C-58660C7EA291}" type="datetimeFigureOut">
              <a:rPr lang="ru-RU" smtClean="0"/>
              <a:t>19.01.2021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D5909-B75A-41F7-87A4-F5636372306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4F0C0-154F-4EB7-8F8C-58660C7EA291}" type="datetimeFigureOut">
              <a:rPr lang="ru-RU" smtClean="0"/>
              <a:t>19.01.2021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D5909-B75A-41F7-87A4-F5636372306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4F0C0-154F-4EB7-8F8C-58660C7EA291}" type="datetimeFigureOut">
              <a:rPr lang="ru-RU" smtClean="0"/>
              <a:t>19.01.2021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D5909-B75A-41F7-87A4-F5636372306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4F0C0-154F-4EB7-8F8C-58660C7EA291}" type="datetimeFigureOut">
              <a:rPr lang="ru-RU" smtClean="0"/>
              <a:t>19.01.2021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D5909-B75A-41F7-87A4-F56363723068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54F0C0-154F-4EB7-8F8C-58660C7EA291}" type="datetimeFigureOut">
              <a:rPr lang="ru-RU" smtClean="0"/>
              <a:t>19.01.2021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6D5909-B75A-41F7-87A4-F5636372306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C554F0C0-154F-4EB7-8F8C-58660C7EA291}" type="datetimeFigureOut">
              <a:rPr lang="ru-RU" smtClean="0"/>
              <a:t>19.01.2021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36D5909-B75A-41F7-87A4-F56363723068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051720" y="5589240"/>
            <a:ext cx="6904856" cy="838944"/>
          </a:xfrm>
        </p:spPr>
        <p:txBody>
          <a:bodyPr>
            <a:normAutofit/>
          </a:bodyPr>
          <a:lstStyle/>
          <a:p>
            <a:r>
              <a:rPr lang="ru-RU" dirty="0" smtClean="0"/>
              <a:t>Классный руководитель Гимадиева А.Р.</a:t>
            </a:r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28801"/>
            <a:ext cx="7772400" cy="19716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Переход из начального звена в среднее звено школы-важный и сложный момент в жизни детей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6629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100fotok.ru/wp-content/uploads/2019/04/Kartinka_Spasibo_za_vnimanie_dlya_prezentaciy_1-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836712"/>
            <a:ext cx="6336704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14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27584" y="2492896"/>
            <a:ext cx="7488832" cy="3384376"/>
          </a:xfrm>
        </p:spPr>
        <p:txBody>
          <a:bodyPr>
            <a:normAutofit fontScale="85000" lnSpcReduction="10000"/>
          </a:bodyPr>
          <a:lstStyle/>
          <a:p>
            <a:r>
              <a:rPr lang="ru-RU" sz="4400" dirty="0">
                <a:solidFill>
                  <a:schemeClr val="accent5">
                    <a:lumMod val="75000"/>
                  </a:schemeClr>
                </a:solidFill>
              </a:rPr>
              <a:t>формирования нравственной культуры у учащихся </a:t>
            </a:r>
            <a:endParaRPr lang="ru-RU" sz="44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4400" dirty="0">
                <a:solidFill>
                  <a:schemeClr val="accent5">
                    <a:lumMod val="75000"/>
                  </a:schemeClr>
                </a:solidFill>
              </a:rPr>
              <a:t>развитие </a:t>
            </a:r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4400" dirty="0">
                <a:solidFill>
                  <a:schemeClr val="accent5">
                    <a:lumMod val="75000"/>
                  </a:schemeClr>
                </a:solidFill>
              </a:rPr>
              <a:t>индивидуальных способностей </a:t>
            </a:r>
            <a:endParaRPr lang="ru-RU" sz="4400" dirty="0" smtClean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ru-RU" sz="4400" dirty="0" smtClean="0">
                <a:solidFill>
                  <a:schemeClr val="accent5">
                    <a:lumMod val="75000"/>
                  </a:schemeClr>
                </a:solidFill>
              </a:rPr>
              <a:t>развитие </a:t>
            </a:r>
            <a:r>
              <a:rPr lang="ru-RU" sz="4400" dirty="0">
                <a:solidFill>
                  <a:schemeClr val="accent5">
                    <a:lumMod val="75000"/>
                  </a:schemeClr>
                </a:solidFill>
              </a:rPr>
              <a:t>эстетических понятий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115616" y="404664"/>
            <a:ext cx="698477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>
              <a:spcBef>
                <a:spcPct val="0"/>
              </a:spcBef>
              <a:buClr>
                <a:srgbClr val="F14124">
                  <a:lumMod val="75000"/>
                </a:srgbClr>
              </a:buClr>
              <a:buSzPct val="128000"/>
            </a:pPr>
            <a:r>
              <a:rPr lang="ru-RU" sz="4600" b="1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  <a:effectLst>
                  <a:reflection blurRad="6350" stA="55000" endA="300" endPos="45500" dir="5400000" sy="-100000" algn="bl" rotWithShape="0"/>
                </a:effectLst>
                <a:ea typeface="+mj-ea"/>
                <a:cs typeface="+mj-cs"/>
              </a:rPr>
              <a:t>Задачи воспитательной работы :</a:t>
            </a:r>
          </a:p>
        </p:txBody>
      </p:sp>
    </p:spTree>
    <p:extLst>
      <p:ext uri="{BB962C8B-B14F-4D97-AF65-F5344CB8AC3E}">
        <p14:creationId xmlns:p14="http://schemas.microsoft.com/office/powerpoint/2010/main" val="325309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188640"/>
            <a:ext cx="7560840" cy="20811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Основные этапы воспитательной работы: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20464066"/>
              </p:ext>
            </p:extLst>
          </p:nvPr>
        </p:nvGraphicFramePr>
        <p:xfrm>
          <a:off x="395536" y="2420888"/>
          <a:ext cx="8064896" cy="41231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963072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735996193"/>
              </p:ext>
            </p:extLst>
          </p:nvPr>
        </p:nvGraphicFramePr>
        <p:xfrm>
          <a:off x="395536" y="3140968"/>
          <a:ext cx="8280920" cy="34843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899717069"/>
              </p:ext>
            </p:extLst>
          </p:nvPr>
        </p:nvGraphicFramePr>
        <p:xfrm>
          <a:off x="1043608" y="116632"/>
          <a:ext cx="6840760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72293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864096"/>
          </a:xfrm>
        </p:spPr>
        <p:txBody>
          <a:bodyPr>
            <a:normAutofit fontScale="90000"/>
          </a:bodyPr>
          <a:lstStyle/>
          <a:p>
            <a:pPr algn="just">
              <a:spcAft>
                <a:spcPts val="0"/>
              </a:spcAft>
            </a:pPr>
            <a:r>
              <a:rPr lang="ru-RU" sz="1800" i="1" dirty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«Если человек каждый день будет делать свое дело, невзирая ни на что, жизнь изменится к лучшему. А сухое дерево, если его поливать каждый </a:t>
            </a:r>
            <a:r>
              <a:rPr lang="ru-RU" sz="1800" i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день,</a:t>
            </a:r>
            <a:br>
              <a:rPr lang="ru-RU" sz="1800" i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</a:br>
            <a:r>
              <a:rPr lang="ru-RU" sz="1800" i="1" dirty="0" smtClean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зацветет</a:t>
            </a:r>
            <a:r>
              <a:rPr lang="ru-RU" sz="1800" i="1" dirty="0">
                <a:solidFill>
                  <a:srgbClr val="002060"/>
                </a:solidFill>
                <a:effectLst/>
                <a:latin typeface="Times New Roman"/>
                <a:ea typeface="Times New Roman"/>
              </a:rPr>
              <a:t>…»</a:t>
            </a:r>
            <a:r>
              <a:rPr lang="ru-RU" sz="1800" dirty="0">
                <a:effectLst/>
                <a:latin typeface="Times New Roman"/>
                <a:ea typeface="Times New Roman"/>
              </a:rPr>
              <a:t/>
            </a:r>
            <a:br>
              <a:rPr lang="ru-RU" sz="1800" dirty="0">
                <a:effectLst/>
                <a:latin typeface="Times New Roman"/>
                <a:ea typeface="Times New Roman"/>
              </a:rPr>
            </a:br>
            <a:endParaRPr lang="ru-RU" sz="1800" dirty="0"/>
          </a:p>
        </p:txBody>
      </p:sp>
      <p:pic>
        <p:nvPicPr>
          <p:cNvPr id="1027" name="Picture 3" descr="C:\Users\User306\Desktop\конференция\IMG-20201225-WA00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4321" y="1511245"/>
            <a:ext cx="3456384" cy="2565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User306\Desktop\конференция\IMG_20201224_1431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297" y="4252574"/>
            <a:ext cx="3672408" cy="238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User306\Desktop\конференция\PhotoCollage_20201204_13473693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1504318"/>
            <a:ext cx="4104456" cy="257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User306\Desktop\конференция\InShot_20201226_12543673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252574"/>
            <a:ext cx="4104456" cy="238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535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731520"/>
            <a:ext cx="7920880" cy="514575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6600" dirty="0" smtClean="0">
                <a:solidFill>
                  <a:srgbClr val="FF0000"/>
                </a:solidFill>
              </a:rPr>
              <a:t>Интерактивные методы в проведении классных          часов</a:t>
            </a:r>
            <a:endParaRPr lang="ru-RU" sz="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108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17560"/>
          </a:xfrm>
        </p:spPr>
        <p:txBody>
          <a:bodyPr>
            <a:normAutofit fontScale="77500" lnSpcReduction="20000"/>
          </a:bodyPr>
          <a:lstStyle/>
          <a:p>
            <a:pPr marL="45720" indent="0">
              <a:buNone/>
            </a:pPr>
            <a:r>
              <a:rPr lang="ru-RU" dirty="0" smtClean="0"/>
              <a:t>                            </a:t>
            </a:r>
            <a:r>
              <a:rPr lang="ru-RU" sz="6000" b="1" i="1" u="sng" dirty="0" smtClean="0">
                <a:solidFill>
                  <a:srgbClr val="FF0000"/>
                </a:solidFill>
              </a:rPr>
              <a:t>Тема </a:t>
            </a:r>
          </a:p>
          <a:p>
            <a:pPr marL="45720" indent="0">
              <a:buNone/>
            </a:pPr>
            <a:r>
              <a:rPr lang="ru-RU" sz="6000" b="1" i="1" dirty="0" smtClean="0">
                <a:solidFill>
                  <a:srgbClr val="FF0000"/>
                </a:solidFill>
              </a:rPr>
              <a:t>Люди со специальными потребностями вокруг нас</a:t>
            </a:r>
          </a:p>
          <a:p>
            <a:pPr marL="45720" indent="0">
              <a:buNone/>
            </a:pPr>
            <a:endParaRPr lang="ru-RU" dirty="0"/>
          </a:p>
        </p:txBody>
      </p:sp>
      <p:pic>
        <p:nvPicPr>
          <p:cNvPr id="2052" name="Picture 4" descr="Free Powerpoint Templates Page *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3573016"/>
            <a:ext cx="4176464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6573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40e/000c11fd-7c06025f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32656"/>
            <a:ext cx="7920880" cy="60486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4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pbs.twimg.com/media/ECp8zctW4AE8xrQ.jpg:lar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2656"/>
            <a:ext cx="7992888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2653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314</TotalTime>
  <Words>123</Words>
  <Application>Microsoft Office PowerPoint</Application>
  <PresentationFormat>Экран (4:3)</PresentationFormat>
  <Paragraphs>25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Воздушный поток</vt:lpstr>
      <vt:lpstr>Переход из начального звена в среднее звено школы-важный и сложный момент в жизни детей</vt:lpstr>
      <vt:lpstr>Презентация PowerPoint</vt:lpstr>
      <vt:lpstr>Основные этапы воспитательной работы:</vt:lpstr>
      <vt:lpstr>Презентация PowerPoint</vt:lpstr>
      <vt:lpstr>«Если человек каждый день будет делать свое дело, невзирая ни на что, жизнь изменится к лучшему. А сухое дерево, если его поливать каждый день, зацветет…»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Переход из начального звена в среднее звено школы-важный и сложный момент в жизни детей</dc:title>
  <dc:creator>User306</dc:creator>
  <cp:lastModifiedBy>User306</cp:lastModifiedBy>
  <cp:revision>13</cp:revision>
  <dcterms:created xsi:type="dcterms:W3CDTF">2021-01-18T05:01:24Z</dcterms:created>
  <dcterms:modified xsi:type="dcterms:W3CDTF">2021-01-19T08:58:24Z</dcterms:modified>
</cp:coreProperties>
</file>